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AB3B3-E9EF-42FE-9D83-BA2E1F30E055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647F-1AC6-4DA6-B1C2-AA4555463C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341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AB3B3-E9EF-42FE-9D83-BA2E1F30E055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647F-1AC6-4DA6-B1C2-AA4555463C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245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AB3B3-E9EF-42FE-9D83-BA2E1F30E055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647F-1AC6-4DA6-B1C2-AA4555463C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016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AB3B3-E9EF-42FE-9D83-BA2E1F30E055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647F-1AC6-4DA6-B1C2-AA4555463C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15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AB3B3-E9EF-42FE-9D83-BA2E1F30E055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647F-1AC6-4DA6-B1C2-AA4555463C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460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AB3B3-E9EF-42FE-9D83-BA2E1F30E055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647F-1AC6-4DA6-B1C2-AA4555463C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47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AB3B3-E9EF-42FE-9D83-BA2E1F30E055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647F-1AC6-4DA6-B1C2-AA4555463C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594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AB3B3-E9EF-42FE-9D83-BA2E1F30E055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647F-1AC6-4DA6-B1C2-AA4555463C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193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AB3B3-E9EF-42FE-9D83-BA2E1F30E055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647F-1AC6-4DA6-B1C2-AA4555463C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404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AB3B3-E9EF-42FE-9D83-BA2E1F30E055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647F-1AC6-4DA6-B1C2-AA4555463C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47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AB3B3-E9EF-42FE-9D83-BA2E1F30E055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647F-1AC6-4DA6-B1C2-AA4555463C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2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AB3B3-E9EF-42FE-9D83-BA2E1F30E055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0647F-1AC6-4DA6-B1C2-AA4555463C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428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1800199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Путешествие в картину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«Виктор Васнецов»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212976"/>
            <a:ext cx="8640960" cy="242582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i="1" u="sng" dirty="0" smtClean="0">
                <a:solidFill>
                  <a:schemeClr val="tx1"/>
                </a:solidFill>
              </a:rPr>
              <a:t>Материал</a:t>
            </a:r>
            <a:r>
              <a:rPr lang="ru-RU" b="1" i="1" dirty="0" smtClean="0">
                <a:solidFill>
                  <a:schemeClr val="tx1"/>
                </a:solidFill>
              </a:rPr>
              <a:t>: блокнот, ручка</a:t>
            </a:r>
          </a:p>
          <a:p>
            <a:pPr algn="just"/>
            <a:r>
              <a:rPr lang="ru-RU" b="1" i="1" u="sng" dirty="0" smtClean="0">
                <a:solidFill>
                  <a:schemeClr val="tx1"/>
                </a:solidFill>
              </a:rPr>
              <a:t>Задание</a:t>
            </a:r>
            <a:r>
              <a:rPr lang="ru-RU" b="1" i="1" dirty="0" smtClean="0">
                <a:solidFill>
                  <a:schemeClr val="tx1"/>
                </a:solidFill>
              </a:rPr>
              <a:t>: Внимательно рассмотрите картины </a:t>
            </a:r>
            <a:r>
              <a:rPr lang="ru-RU" b="1" i="1" smtClean="0">
                <a:solidFill>
                  <a:schemeClr val="tx1"/>
                </a:solidFill>
              </a:rPr>
              <a:t>и </a:t>
            </a:r>
            <a:r>
              <a:rPr lang="ru-RU" b="1" i="1" smtClean="0">
                <a:solidFill>
                  <a:schemeClr val="tx1"/>
                </a:solidFill>
              </a:rPr>
              <a:t>ответьте </a:t>
            </a:r>
            <a:r>
              <a:rPr lang="ru-RU" b="1" i="1" dirty="0" smtClean="0">
                <a:solidFill>
                  <a:schemeClr val="tx1"/>
                </a:solidFill>
              </a:rPr>
              <a:t>на вопросы. Каждая картина будет ожидать твой вариант ответа, пофантазируйте и используйте свою смекалку!</a:t>
            </a:r>
          </a:p>
          <a:p>
            <a:pPr algn="just"/>
            <a:endParaRPr lang="ru-RU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264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В. Васнецов «Спящая царевна»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326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10). Вспомни, что делала царевна перед тем, как её одолел колдовской сон, и найди ответ среди деталей картины.</a:t>
            </a:r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r>
              <a:rPr lang="ru-RU" sz="2400" dirty="0" smtClean="0"/>
              <a:t>Наше путешествие окончилось! Спасибо тебе мой </a:t>
            </a:r>
            <a:r>
              <a:rPr lang="ru-RU" sz="2400" smtClean="0"/>
              <a:t>дорогой друг  </a:t>
            </a:r>
            <a:r>
              <a:rPr lang="ru-RU" sz="2400" dirty="0" smtClean="0"/>
              <a:t>за кропотливую работу! До следующей встречи!</a:t>
            </a:r>
          </a:p>
        </p:txBody>
      </p:sp>
      <p:pic>
        <p:nvPicPr>
          <p:cNvPr id="9218" name="Picture 2" descr="C:\Users\Татьяна\Desktop\Рабочий стол 2\ЗАНЯТИЕ УРОК\В, ВАСНЕЦОВ\vasnetsov-kartiny-skachat-10052-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45568"/>
            <a:ext cx="8563481" cy="400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9499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93607"/>
            <a:ext cx="8229600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Откуда к нам пришла сказка? Почему многие столетия взрослые рассказывают детям сказки, а дети их с упоением слушают? «Так ведь это же интересно – слушать сказки!» – ответят все, не задумываясь. «Сказка ложь, да в ней намек! Добрым молодцам урок». Сегодня мы увидим сказку глазами художника сказочника Виктора Васнецова!</a:t>
            </a:r>
            <a:endParaRPr lang="ru-RU" dirty="0"/>
          </a:p>
        </p:txBody>
      </p:sp>
      <p:pic>
        <p:nvPicPr>
          <p:cNvPr id="1026" name="Picture 2" descr="C:\Users\Татьяна\Desktop\Без названия (1)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62" y="349042"/>
            <a:ext cx="4104456" cy="1099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Татьяна\Desktop\Без названия (1)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62" y="375894"/>
            <a:ext cx="4014300" cy="107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2763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4176464" cy="114300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Виктор Васнецов</a:t>
            </a:r>
            <a:b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«Алёнушка»</a:t>
            </a:r>
            <a:endParaRPr lang="ru-RU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4032448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1). Как ты думаешь, если Алёнушке будет грозить опасность, кто или что) её предостережёт? Можешь пофантазировать.</a:t>
            </a:r>
            <a:endParaRPr lang="ru-RU" sz="2800" dirty="0"/>
          </a:p>
        </p:txBody>
      </p:sp>
      <p:pic>
        <p:nvPicPr>
          <p:cNvPr id="2051" name="Picture 3" descr="C:\Users\Татьяна\Desktop\Рабочий стол 2\ЗАНЯТИЕ УРОК\В, ВАСНЕЦОВ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42361"/>
            <a:ext cx="4173969" cy="602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7570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45078" cy="1786210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Виктор Васнецов «Гусляры»</a:t>
            </a:r>
            <a:b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</a:t>
            </a:r>
            <a:r>
              <a:rPr lang="ru-RU" sz="2400" b="1" dirty="0" smtClean="0"/>
              <a:t>2). Как ты думаешь</a:t>
            </a:r>
            <a:br>
              <a:rPr lang="ru-RU" sz="2400" b="1" dirty="0" smtClean="0"/>
            </a:br>
            <a:r>
              <a:rPr lang="ru-RU" sz="2400" b="1" dirty="0" smtClean="0"/>
              <a:t>                                                                    какую сказку распевают</a:t>
            </a:r>
            <a:br>
              <a:rPr lang="ru-RU" sz="2400" b="1" dirty="0" smtClean="0"/>
            </a:br>
            <a:r>
              <a:rPr lang="ru-RU" sz="2400" b="1" dirty="0" smtClean="0"/>
              <a:t>                                        гусляры?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3960440" cy="561662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i="1" dirty="0" smtClean="0"/>
              <a:t>То не ветер ветку клонит,</a:t>
            </a:r>
          </a:p>
          <a:p>
            <a:pPr marL="0" indent="0" algn="just">
              <a:buNone/>
            </a:pPr>
            <a:r>
              <a:rPr lang="ru-RU" sz="2400" i="1" dirty="0" smtClean="0"/>
              <a:t>Не дубравушка шумит,           </a:t>
            </a:r>
          </a:p>
          <a:p>
            <a:pPr marL="0" indent="0" algn="just">
              <a:buNone/>
            </a:pPr>
            <a:r>
              <a:rPr lang="ru-RU" sz="2400" i="1" dirty="0" smtClean="0"/>
              <a:t>То моё сердечко стонет,</a:t>
            </a:r>
          </a:p>
          <a:p>
            <a:pPr marL="0" indent="0" algn="just">
              <a:buNone/>
            </a:pPr>
            <a:r>
              <a:rPr lang="ru-RU" sz="2400" i="1" dirty="0" smtClean="0"/>
              <a:t>Как осенний лист, дрожит</a:t>
            </a:r>
          </a:p>
          <a:p>
            <a:pPr marL="0" indent="0" algn="ctr">
              <a:buNone/>
            </a:pPr>
            <a:endParaRPr lang="ru-RU" sz="2400" dirty="0"/>
          </a:p>
          <a:p>
            <a:pPr marL="0" indent="0" algn="just">
              <a:buNone/>
            </a:pPr>
            <a:r>
              <a:rPr lang="ru-RU" sz="2400" dirty="0" smtClean="0"/>
              <a:t>Оказывается, родиться сказки может помочь не только фантазия, но и песня.</a:t>
            </a:r>
          </a:p>
          <a:p>
            <a:pPr marL="0" indent="0" algn="just">
              <a:buNone/>
            </a:pPr>
            <a:r>
              <a:rPr lang="ru-RU" sz="2400" dirty="0" smtClean="0"/>
              <a:t>В стародавние времена гусляры сказки так и рассказывали – нараспев. Сказители старались донести до слушателей не только сюжет, но и завораживающую музыку.</a:t>
            </a:r>
            <a:endParaRPr lang="ru-RU" sz="2400" dirty="0"/>
          </a:p>
        </p:txBody>
      </p:sp>
      <p:pic>
        <p:nvPicPr>
          <p:cNvPr id="3074" name="Picture 2" descr="C:\Users\Татьяна\Desktop\Рабочий стол 2\ЗАНЯТИЕ УРОК\В, ВАСНЕЦОВ\Wiktor_Michajlowitsch_Wassnezow_1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268" y="2204864"/>
            <a:ext cx="4752528" cy="349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2006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Виктор Васнецов «Баба Яга»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2952328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3). Найди на картине</a:t>
            </a:r>
          </a:p>
          <a:p>
            <a:pPr marL="0" indent="0" algn="just">
              <a:buNone/>
            </a:pPr>
            <a:r>
              <a:rPr lang="ru-RU" sz="2400" dirty="0" smtClean="0"/>
              <a:t>Крылатую вестницу, которая может помочь Иванушке, растрезвонив о его беде на весь лес.</a:t>
            </a:r>
            <a:endParaRPr lang="ru-RU" sz="2400" dirty="0"/>
          </a:p>
        </p:txBody>
      </p:sp>
      <p:pic>
        <p:nvPicPr>
          <p:cNvPr id="4098" name="Picture 2" descr="C:\Users\Татьяна\Desktop\Рабочий стол 2\ЗАНЯТИЕ УРОК\В, ВАСНЕЦОВ\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935" y="1772816"/>
            <a:ext cx="5616624" cy="413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7124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Виктор Васнецов «Кощей Бессмертный»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4). Сколько  сундуков с богатствами ты насчитал у Кощея? </a:t>
            </a:r>
            <a:endParaRPr lang="ru-RU" sz="2400" dirty="0"/>
          </a:p>
        </p:txBody>
      </p:sp>
      <p:pic>
        <p:nvPicPr>
          <p:cNvPr id="5122" name="Picture 2" descr="C:\Users\Татьяна\Desktop\Рабочий стол 2\ЗАНЯТИЕ УРОК\В, ВАСНЕЦОВ\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7272808" cy="471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2963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Виктор Васнецов «Три богатыря»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92696"/>
            <a:ext cx="8928992" cy="543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5).Кому из богатырей ты доверил бы свою личную охрану сегодня?</a:t>
            </a:r>
          </a:p>
          <a:p>
            <a:pPr marL="0" indent="0">
              <a:buNone/>
            </a:pPr>
            <a:r>
              <a:rPr lang="ru-RU" sz="2400" dirty="0" smtClean="0"/>
              <a:t>6).Кому из богатырей чуткий «вещий» конь «подсказал», что враг уже близок?</a:t>
            </a:r>
            <a:endParaRPr lang="ru-RU" sz="2400" dirty="0"/>
          </a:p>
        </p:txBody>
      </p:sp>
      <p:pic>
        <p:nvPicPr>
          <p:cNvPr id="6146" name="Picture 2" descr="C:\Users\Татьяна\Desktop\Рабочий стол 2\ЗАНЯТИЕ УРОК\В, ВАСНЕЦОВ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045910"/>
            <a:ext cx="6840760" cy="453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6846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100811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В. Васнецов «Три царевны подземного царства»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 smtClean="0"/>
              <a:t>7). Во что превратилась бы каждая из царевен, если бы они захотели спрятаться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400" dirty="0" smtClean="0"/>
              <a:t>в подземелье?</a:t>
            </a:r>
            <a:endParaRPr lang="ru-RU" sz="2400" dirty="0"/>
          </a:p>
        </p:txBody>
      </p:sp>
      <p:pic>
        <p:nvPicPr>
          <p:cNvPr id="7170" name="Picture 2" descr="C:\Users\Татьяна\Desktop\Рабочий стол 2\ЗАНЯТИЕ УРОК\В, ВАСНЕЦОВ\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368" y="1484784"/>
            <a:ext cx="538570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8845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7748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В. Васнецов «Иван царевич на сером волке»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4392488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8). Сама Елена – русская или заморская царевна?</a:t>
            </a:r>
          </a:p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9). Найди в картине под болотной кочкой того, кто будет мешать нашим героям и попытается схватить за ногу бегущего волка. Пофантазируй, вспомни лесных мифических существ.</a:t>
            </a:r>
            <a:endParaRPr lang="ru-RU" sz="2400" dirty="0"/>
          </a:p>
        </p:txBody>
      </p:sp>
      <p:pic>
        <p:nvPicPr>
          <p:cNvPr id="8194" name="Picture 2" descr="C:\Users\Татьяна\Desktop\Рабочий стол 2\ЗАНЯТИЕ УРОК\В, ВАСНЕЦОВ\800px-Wiktor_Michajlowitsch_Wassnezow_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02386"/>
            <a:ext cx="4176464" cy="563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3677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386</Words>
  <Application>Microsoft Office PowerPoint</Application>
  <PresentationFormat>Экран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Путешествие в картину  «Виктор Васнецов»</vt:lpstr>
      <vt:lpstr>Презентация PowerPoint</vt:lpstr>
      <vt:lpstr>Виктор Васнецов «Алёнушка»</vt:lpstr>
      <vt:lpstr>Виктор Васнецов «Гусляры»                                      2). Как ты думаешь                                                                     какую сказку распевают                                         гусляры?</vt:lpstr>
      <vt:lpstr>Виктор Васнецов «Баба Яга»</vt:lpstr>
      <vt:lpstr>Виктор Васнецов «Кощей Бессмертный»</vt:lpstr>
      <vt:lpstr>Виктор Васнецов «Три богатыря»</vt:lpstr>
      <vt:lpstr>В. Васнецов «Три царевны подземного царства»</vt:lpstr>
      <vt:lpstr>В. Васнецов «Иван царевич на сером волке»</vt:lpstr>
      <vt:lpstr>В. Васнецов «Спящая царевна»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В. Васнецов</dc:title>
  <dc:creator>Татьяна</dc:creator>
  <cp:lastModifiedBy>Татьяна</cp:lastModifiedBy>
  <cp:revision>20</cp:revision>
  <dcterms:created xsi:type="dcterms:W3CDTF">2020-04-12T06:23:13Z</dcterms:created>
  <dcterms:modified xsi:type="dcterms:W3CDTF">2020-04-21T12:23:06Z</dcterms:modified>
</cp:coreProperties>
</file>